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2" r:id="rId1"/>
  </p:sldMasterIdLst>
  <p:notesMasterIdLst>
    <p:notesMasterId r:id="rId19"/>
  </p:notesMasterIdLst>
  <p:sldIdLst>
    <p:sldId id="256" r:id="rId2"/>
    <p:sldId id="260" r:id="rId3"/>
    <p:sldId id="257" r:id="rId4"/>
    <p:sldId id="258" r:id="rId5"/>
    <p:sldId id="259" r:id="rId6"/>
    <p:sldId id="261" r:id="rId7"/>
    <p:sldId id="270" r:id="rId8"/>
    <p:sldId id="272" r:id="rId9"/>
    <p:sldId id="271" r:id="rId10"/>
    <p:sldId id="262" r:id="rId11"/>
    <p:sldId id="266" r:id="rId12"/>
    <p:sldId id="267" r:id="rId13"/>
    <p:sldId id="269" r:id="rId14"/>
    <p:sldId id="263" r:id="rId15"/>
    <p:sldId id="265" r:id="rId16"/>
    <p:sldId id="26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0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1E49-4B65-4400-A84B-9A9F42DBD77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A7B86-B41B-4BAA-B9B7-139F84D89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1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7D9D-E89C-4947-BECB-2244CDF3AE8F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972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729C-2AF1-41C7-9B25-BACCEE552F14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0D9AF-14B3-4D9D-A63C-FF0A02F829FE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469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3F79-F832-4486-8785-8A2372F313AD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0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3952E8E3-D9E6-4714-B4C8-755A30DCC567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083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2B9-4783-403F-B0BC-E9F120300F1A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6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98C93-8700-4278-A5C8-BD09DC3D7717}" type="datetime1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0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B8F9-14A6-447F-B609-6D38A8E949D7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7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F5826-7985-40E9-B9D9-BCD58BCFCB55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831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8408A-70FC-452C-B875-3C2CFA4D0698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0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B6B36AE7-BC7A-4F1E-8D73-61F17F41A09B}" type="datetime1">
              <a:rPr lang="en-US" smtClean="0"/>
              <a:t>4/17/2018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17FC603-4930-4329-A83A-1E11DBB4E56D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EA8C06A-C743-449C-A990-0CA465742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9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sz="5400" dirty="0"/>
              <a:t>Children Monitoring System</a:t>
            </a:r>
            <a:br>
              <a:rPr lang="en-US" dirty="0"/>
            </a:br>
            <a:r>
              <a:rPr lang="en-US" sz="3600" dirty="0">
                <a:latin typeface="Arial Narrow" panose="020B0606020202030204" pitchFamily="34" charset="0"/>
              </a:rPr>
              <a:t>An iOS Application</a:t>
            </a:r>
          </a:p>
        </p:txBody>
      </p:sp>
    </p:spTree>
    <p:extLst>
      <p:ext uri="{BB962C8B-B14F-4D97-AF65-F5344CB8AC3E}">
        <p14:creationId xmlns:p14="http://schemas.microsoft.com/office/powerpoint/2010/main" val="151807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69848" y="1912403"/>
            <a:ext cx="5788152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 shows the list of children names who were already added.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can add the children clicking the “+” symbol on the top right corner of the screen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11" y="337622"/>
            <a:ext cx="3160157" cy="5948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0228" y="6263802"/>
            <a:ext cx="2050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Fig:1 Home page</a:t>
            </a:r>
          </a:p>
        </p:txBody>
      </p:sp>
    </p:spTree>
    <p:extLst>
      <p:ext uri="{BB962C8B-B14F-4D97-AF65-F5344CB8AC3E}">
        <p14:creationId xmlns:p14="http://schemas.microsoft.com/office/powerpoint/2010/main" val="112662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(contd.)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69848" y="1977717"/>
            <a:ext cx="5931843" cy="17321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image shows the settings available to the users on the clicking the “Menu” on the 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64" y="324337"/>
            <a:ext cx="3181515" cy="5948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3877" y="6299355"/>
            <a:ext cx="2244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Fig:2 Settings page</a:t>
            </a:r>
          </a:p>
        </p:txBody>
      </p:sp>
    </p:spTree>
    <p:extLst>
      <p:ext uri="{BB962C8B-B14F-4D97-AF65-F5344CB8AC3E}">
        <p14:creationId xmlns:p14="http://schemas.microsoft.com/office/powerpoint/2010/main" val="367473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73905" y="380129"/>
            <a:ext cx="10058400" cy="116084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(contd.)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54" y="1371154"/>
            <a:ext cx="8595360" cy="49308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40049" y="6301968"/>
            <a:ext cx="2244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Fig:3 Backendless page</a:t>
            </a:r>
          </a:p>
        </p:txBody>
      </p:sp>
    </p:spTree>
    <p:extLst>
      <p:ext uri="{BB962C8B-B14F-4D97-AF65-F5344CB8AC3E}">
        <p14:creationId xmlns:p14="http://schemas.microsoft.com/office/powerpoint/2010/main" val="358138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D810-9E39-4777-AC93-F536D9C6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Alert</a:t>
            </a:r>
            <a:br>
              <a:rPr lang="en-US" dirty="0"/>
            </a:br>
            <a:r>
              <a:rPr lang="en-US" dirty="0"/>
              <a:t>Functionality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AC6DF-9882-4E95-887B-D3BD21DD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13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D89C5F-56C6-44D4-BC68-E57AF8A3E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34581"/>
            <a:ext cx="2849210" cy="558883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31334-3420-4A4F-B44E-F54D9193E0DF}"/>
              </a:ext>
            </a:extLst>
          </p:cNvPr>
          <p:cNvSpPr txBox="1"/>
          <p:nvPr/>
        </p:nvSpPr>
        <p:spPr>
          <a:xfrm>
            <a:off x="1028700" y="2774373"/>
            <a:ext cx="4083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shows the pop-up alert message.</a:t>
            </a:r>
          </a:p>
        </p:txBody>
      </p:sp>
    </p:spTree>
    <p:extLst>
      <p:ext uri="{BB962C8B-B14F-4D97-AF65-F5344CB8AC3E}">
        <p14:creationId xmlns:p14="http://schemas.microsoft.com/office/powerpoint/2010/main" val="185264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87414"/>
          </a:xfrm>
        </p:spPr>
        <p:txBody>
          <a:bodyPr/>
          <a:lstStyle/>
          <a:p>
            <a:r>
              <a:rPr lang="en-US" dirty="0"/>
              <a:t>Problems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60151"/>
            <a:ext cx="10058400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Integration of objective-C files was found difficult in our project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Establishing the relations in the backendless was also quite problematic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9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images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90" y="1093877"/>
            <a:ext cx="6088470" cy="447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7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9191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76549"/>
            <a:ext cx="10058400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application is best used to track the location of a child.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motive of the application is to ensure safety of the child.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application seems to be more user friendly and convenient to the users with more number of options and functionalities implemented.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Image result for thank you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904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1" y="191603"/>
            <a:ext cx="2035175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448" t="34895" r="47265" b="8681"/>
          <a:stretch/>
        </p:blipFill>
        <p:spPr>
          <a:xfrm>
            <a:off x="6390583" y="222083"/>
            <a:ext cx="2055060" cy="2476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9654" r="14911" b="873"/>
          <a:stretch/>
        </p:blipFill>
        <p:spPr>
          <a:xfrm>
            <a:off x="9031472" y="222083"/>
            <a:ext cx="2025965" cy="2476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9" t="14252" r="2558" b="14492"/>
          <a:stretch/>
        </p:blipFill>
        <p:spPr>
          <a:xfrm>
            <a:off x="2410207" y="3382454"/>
            <a:ext cx="2068812" cy="2550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1" t="9207" r="21438" b="33087"/>
          <a:stretch/>
        </p:blipFill>
        <p:spPr>
          <a:xfrm>
            <a:off x="7728286" y="3379671"/>
            <a:ext cx="2173287" cy="25497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1064" y="2659385"/>
            <a:ext cx="264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Unnathi VallapuReddy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(s528768)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6345" y="2698582"/>
            <a:ext cx="239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Veera Kishon Kumar Mucherla               	    (s528751)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14186" y="2659385"/>
            <a:ext cx="1900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Prathibha Kamani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(s528804)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19358" y="2659385"/>
            <a:ext cx="1900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Koushik Lakkaraju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(s528745)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349" y="3383191"/>
            <a:ext cx="2186704" cy="25497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78275" y="6015488"/>
            <a:ext cx="1900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Alekhya Devi Manne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  (s528808)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34309" y="5998211"/>
            <a:ext cx="1900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Karthik Laddipeerla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 (s528805)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98256" y="5998211"/>
            <a:ext cx="162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Reshma Shaik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 (s528761)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t="16019" r="727"/>
          <a:stretch/>
        </p:blipFill>
        <p:spPr>
          <a:xfrm>
            <a:off x="3659891" y="222083"/>
            <a:ext cx="2066309" cy="24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7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20963"/>
            <a:ext cx="10058400" cy="4050792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Functionalities implemented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Problems faced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7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64654"/>
            <a:ext cx="10058400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Children Monitoring System(CMS) is an application, which finds its use in tracking the location of the child.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CMS allows parents to check the monitoring records of their children besides tracking them in real time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CMS is being developed in iOS (Swift) operating system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CMS is compatible on all iOS mobiles and Mac PC’s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4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632"/>
            <a:ext cx="10058400" cy="120605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Functionalities Implemented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442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 login				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user Sign-Up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Forgot Password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Adding Child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Settings</a:t>
            </a:r>
          </a:p>
          <a:p>
            <a:pPr>
              <a:lnSpc>
                <a:spcPct val="15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8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8741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Functionalities implemented(Cont.)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38528"/>
            <a:ext cx="10058400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Tracking child’s location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Alert Settings page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 resolution settings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Record management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Deleting Child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 profile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8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178A-0336-467E-B04F-143E36DA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63ABC5-BCB7-4BA1-B423-73937C8F2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76" y="552377"/>
            <a:ext cx="2874339" cy="57204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7012F-20F5-448C-AA9F-8646CC6C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70F76-C54A-4CAC-9654-1FFF0AF9D292}"/>
              </a:ext>
            </a:extLst>
          </p:cNvPr>
          <p:cNvSpPr txBox="1"/>
          <p:nvPr/>
        </p:nvSpPr>
        <p:spPr>
          <a:xfrm>
            <a:off x="322118" y="2379518"/>
            <a:ext cx="5018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shows the login page of the app, which also has the register and forgot password options.</a:t>
            </a:r>
          </a:p>
        </p:txBody>
      </p:sp>
    </p:spTree>
    <p:extLst>
      <p:ext uri="{BB962C8B-B14F-4D97-AF65-F5344CB8AC3E}">
        <p14:creationId xmlns:p14="http://schemas.microsoft.com/office/powerpoint/2010/main" val="388468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1BAD-5231-465E-9111-E6985B56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Design(Cont.)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46F888-3993-4E3C-BE6D-436C07772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215" y="837112"/>
            <a:ext cx="2832803" cy="54356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6E8FB-D034-46F8-9F11-F028D46C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BC99B-636E-4FD3-9E97-0FC7503D9A8D}"/>
              </a:ext>
            </a:extLst>
          </p:cNvPr>
          <p:cNvSpPr txBox="1"/>
          <p:nvPr/>
        </p:nvSpPr>
        <p:spPr>
          <a:xfrm>
            <a:off x="1069848" y="2680855"/>
            <a:ext cx="481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shows the user registration page.</a:t>
            </a:r>
          </a:p>
        </p:txBody>
      </p:sp>
    </p:spTree>
    <p:extLst>
      <p:ext uri="{BB962C8B-B14F-4D97-AF65-F5344CB8AC3E}">
        <p14:creationId xmlns:p14="http://schemas.microsoft.com/office/powerpoint/2010/main" val="214503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04F3-80BE-4E48-BCC0-CEE011B5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Design(Cont.)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16F3B9-D12F-479F-89FC-4E42423E0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56" y="919208"/>
            <a:ext cx="2818067" cy="55361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4C30B-5C48-446C-93E4-0D4FE41F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C06A-C743-449C-A990-0CA465742B45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4D3F6-C775-4546-AB73-03B6455A8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872" y="837230"/>
            <a:ext cx="2617425" cy="5618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4C0FB5-7CB3-4BB2-BEA1-32613D6A71CB}"/>
              </a:ext>
            </a:extLst>
          </p:cNvPr>
          <p:cNvSpPr txBox="1"/>
          <p:nvPr/>
        </p:nvSpPr>
        <p:spPr>
          <a:xfrm>
            <a:off x="841664" y="2317173"/>
            <a:ext cx="4187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on the left shows the forgot password page which has the option for password recovery through email.</a:t>
            </a:r>
          </a:p>
          <a:p>
            <a:endParaRPr lang="en-US" dirty="0"/>
          </a:p>
          <a:p>
            <a:r>
              <a:rPr lang="en-US" dirty="0"/>
              <a:t>Image on the right shows the change password page.</a:t>
            </a:r>
          </a:p>
        </p:txBody>
      </p:sp>
    </p:spTree>
    <p:extLst>
      <p:ext uri="{BB962C8B-B14F-4D97-AF65-F5344CB8AC3E}">
        <p14:creationId xmlns:p14="http://schemas.microsoft.com/office/powerpoint/2010/main" val="3993969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350</TotalTime>
  <Words>370</Words>
  <Application>Microsoft Office PowerPoint</Application>
  <PresentationFormat>Widescreen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 Narrow</vt:lpstr>
      <vt:lpstr>Bookman Old Style</vt:lpstr>
      <vt:lpstr>Calibri</vt:lpstr>
      <vt:lpstr>Century Gothic</vt:lpstr>
      <vt:lpstr>Wingdings</vt:lpstr>
      <vt:lpstr>Wood Type</vt:lpstr>
      <vt:lpstr>Children Monitoring System An iOS Application</vt:lpstr>
      <vt:lpstr>PowerPoint Presentation</vt:lpstr>
      <vt:lpstr>Contents</vt:lpstr>
      <vt:lpstr>Introduction</vt:lpstr>
      <vt:lpstr>Functionalities Implemented</vt:lpstr>
      <vt:lpstr>Functionalities implemented(Cont.)</vt:lpstr>
      <vt:lpstr>Design</vt:lpstr>
      <vt:lpstr>Design(Cont.)</vt:lpstr>
      <vt:lpstr>Design(Cont.)</vt:lpstr>
      <vt:lpstr>Design</vt:lpstr>
      <vt:lpstr>Design (contd.)</vt:lpstr>
      <vt:lpstr>Design (contd.)</vt:lpstr>
      <vt:lpstr>Popup Alert Functionality </vt:lpstr>
      <vt:lpstr>Problems faced</vt:lpstr>
      <vt:lpstr>PowerPoint Presentation</vt:lpstr>
      <vt:lpstr>Summary</vt:lpstr>
      <vt:lpstr>PowerPoint Presentation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</dc:title>
  <dc:creator>Manne,Alekhya Devi</dc:creator>
  <cp:lastModifiedBy>Lakkaraju,Koushik</cp:lastModifiedBy>
  <cp:revision>59</cp:revision>
  <dcterms:created xsi:type="dcterms:W3CDTF">2018-02-23T15:15:07Z</dcterms:created>
  <dcterms:modified xsi:type="dcterms:W3CDTF">2018-04-18T04:18:41Z</dcterms:modified>
</cp:coreProperties>
</file>